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8" r:id="rId7"/>
    <p:sldId id="261" r:id="rId8"/>
    <p:sldId id="262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2F9A3-A5BA-714D-926F-77DBB7DF75BD}" v="8" dt="2025-05-22T19:16:10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649"/>
  </p:normalViewPr>
  <p:slideViewPr>
    <p:cSldViewPr snapToGrid="0" snapToObjects="1">
      <p:cViewPr varScale="1">
        <p:scale>
          <a:sx n="78" d="100"/>
          <a:sy n="78" d="100"/>
        </p:scale>
        <p:origin x="1864" y="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Brozek" userId="fcf97141c961fb9a" providerId="LiveId" clId="{1182F9A3-A5BA-714D-926F-77DBB7DF75BD}"/>
    <pc:docChg chg="custSel addSld modSld sldOrd">
      <pc:chgData name="Martin Brozek" userId="fcf97141c961fb9a" providerId="LiveId" clId="{1182F9A3-A5BA-714D-926F-77DBB7DF75BD}" dt="2025-05-22T19:19:06.192" v="87" actId="20578"/>
      <pc:docMkLst>
        <pc:docMk/>
      </pc:docMkLst>
      <pc:sldChg chg="modSp mod">
        <pc:chgData name="Martin Brozek" userId="fcf97141c961fb9a" providerId="LiveId" clId="{1182F9A3-A5BA-714D-926F-77DBB7DF75BD}" dt="2025-05-22T19:11:52.376" v="3" actId="20577"/>
        <pc:sldMkLst>
          <pc:docMk/>
          <pc:sldMk cId="0" sldId="257"/>
        </pc:sldMkLst>
        <pc:spChg chg="mod">
          <ac:chgData name="Martin Brozek" userId="fcf97141c961fb9a" providerId="LiveId" clId="{1182F9A3-A5BA-714D-926F-77DBB7DF75BD}" dt="2025-05-22T19:11:52.376" v="3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Martin Brozek" userId="fcf97141c961fb9a" providerId="LiveId" clId="{1182F9A3-A5BA-714D-926F-77DBB7DF75BD}" dt="2025-05-22T19:17:18.442" v="85" actId="1076"/>
        <pc:sldMkLst>
          <pc:docMk/>
          <pc:sldMk cId="2425673231" sldId="267"/>
        </pc:sldMkLst>
        <pc:spChg chg="mod">
          <ac:chgData name="Martin Brozek" userId="fcf97141c961fb9a" providerId="LiveId" clId="{1182F9A3-A5BA-714D-926F-77DBB7DF75BD}" dt="2025-05-22T19:17:18.442" v="85" actId="1076"/>
          <ac:spMkLst>
            <pc:docMk/>
            <pc:sldMk cId="2425673231" sldId="267"/>
            <ac:spMk id="2" creationId="{0B5F91A2-FE43-CFC0-6FB7-20C3FCA5093D}"/>
          </ac:spMkLst>
        </pc:spChg>
      </pc:sldChg>
      <pc:sldChg chg="addSp delSp modSp add mod ord">
        <pc:chgData name="Martin Brozek" userId="fcf97141c961fb9a" providerId="LiveId" clId="{1182F9A3-A5BA-714D-926F-77DBB7DF75BD}" dt="2025-05-22T19:19:02.164" v="86" actId="20578"/>
        <pc:sldMkLst>
          <pc:docMk/>
          <pc:sldMk cId="3098732420" sldId="268"/>
        </pc:sldMkLst>
        <pc:spChg chg="mod">
          <ac:chgData name="Martin Brozek" userId="fcf97141c961fb9a" providerId="LiveId" clId="{1182F9A3-A5BA-714D-926F-77DBB7DF75BD}" dt="2025-05-22T19:14:26.737" v="21" actId="20577"/>
          <ac:spMkLst>
            <pc:docMk/>
            <pc:sldMk cId="3098732420" sldId="268"/>
            <ac:spMk id="2" creationId="{270028EE-40DD-90E4-6DAB-8DD5F1DA3D40}"/>
          </ac:spMkLst>
        </pc:spChg>
        <pc:spChg chg="del">
          <ac:chgData name="Martin Brozek" userId="fcf97141c961fb9a" providerId="LiveId" clId="{1182F9A3-A5BA-714D-926F-77DBB7DF75BD}" dt="2025-05-22T19:14:28.914" v="22" actId="478"/>
          <ac:spMkLst>
            <pc:docMk/>
            <pc:sldMk cId="3098732420" sldId="268"/>
            <ac:spMk id="3" creationId="{C547E502-BD95-BD53-CE30-19754C42CCEF}"/>
          </ac:spMkLst>
        </pc:spChg>
        <pc:spChg chg="add del mod">
          <ac:chgData name="Martin Brozek" userId="fcf97141c961fb9a" providerId="LiveId" clId="{1182F9A3-A5BA-714D-926F-77DBB7DF75BD}" dt="2025-05-22T19:14:32.278" v="23"/>
          <ac:spMkLst>
            <pc:docMk/>
            <pc:sldMk cId="3098732420" sldId="268"/>
            <ac:spMk id="6" creationId="{7ABFA6C1-421B-3EC7-06B8-F64C5D674BEC}"/>
          </ac:spMkLst>
        </pc:spChg>
        <pc:spChg chg="add del mod">
          <ac:chgData name="Martin Brozek" userId="fcf97141c961fb9a" providerId="LiveId" clId="{1182F9A3-A5BA-714D-926F-77DBB7DF75BD}" dt="2025-05-22T19:14:36.614" v="27" actId="478"/>
          <ac:spMkLst>
            <pc:docMk/>
            <pc:sldMk cId="3098732420" sldId="268"/>
            <ac:spMk id="9" creationId="{EF68C91C-ECE1-AF5F-1B47-F5D078C40D2D}"/>
          </ac:spMkLst>
        </pc:spChg>
        <pc:spChg chg="add del mod">
          <ac:chgData name="Martin Brozek" userId="fcf97141c961fb9a" providerId="LiveId" clId="{1182F9A3-A5BA-714D-926F-77DBB7DF75BD}" dt="2025-05-22T19:14:48.386" v="31"/>
          <ac:spMkLst>
            <pc:docMk/>
            <pc:sldMk cId="3098732420" sldId="268"/>
            <ac:spMk id="11" creationId="{4916F7BF-EB03-4054-538D-21B43714EC41}"/>
          </ac:spMkLst>
        </pc:spChg>
        <pc:picChg chg="add del mod">
          <ac:chgData name="Martin Brozek" userId="fcf97141c961fb9a" providerId="LiveId" clId="{1182F9A3-A5BA-714D-926F-77DBB7DF75BD}" dt="2025-05-22T19:14:45.931" v="30" actId="478"/>
          <ac:picMkLst>
            <pc:docMk/>
            <pc:sldMk cId="3098732420" sldId="268"/>
            <ac:picMk id="8" creationId="{86202CCA-B76F-2102-43BD-2B646F8C4FEC}"/>
          </ac:picMkLst>
        </pc:picChg>
        <pc:picChg chg="add mod">
          <ac:chgData name="Martin Brozek" userId="fcf97141c961fb9a" providerId="LiveId" clId="{1182F9A3-A5BA-714D-926F-77DBB7DF75BD}" dt="2025-05-22T19:15:27.508" v="46" actId="1076"/>
          <ac:picMkLst>
            <pc:docMk/>
            <pc:sldMk cId="3098732420" sldId="268"/>
            <ac:picMk id="13" creationId="{BEE08A65-E4E0-0A9D-4D09-3F5B62F15B78}"/>
          </ac:picMkLst>
        </pc:picChg>
        <pc:picChg chg="add mod">
          <ac:chgData name="Martin Brozek" userId="fcf97141c961fb9a" providerId="LiveId" clId="{1182F9A3-A5BA-714D-926F-77DBB7DF75BD}" dt="2025-05-22T19:15:29.022" v="47" actId="1076"/>
          <ac:picMkLst>
            <pc:docMk/>
            <pc:sldMk cId="3098732420" sldId="268"/>
            <ac:picMk id="15" creationId="{D3401ABC-D261-BCC9-2B37-038717F7A420}"/>
          </ac:picMkLst>
        </pc:picChg>
        <pc:picChg chg="add mod">
          <ac:chgData name="Martin Brozek" userId="fcf97141c961fb9a" providerId="LiveId" clId="{1182F9A3-A5BA-714D-926F-77DBB7DF75BD}" dt="2025-05-22T19:15:31.377" v="48" actId="1076"/>
          <ac:picMkLst>
            <pc:docMk/>
            <pc:sldMk cId="3098732420" sldId="268"/>
            <ac:picMk id="17" creationId="{BD58DCAD-73E8-6FDE-2839-3788FC2F262C}"/>
          </ac:picMkLst>
        </pc:picChg>
      </pc:sldChg>
      <pc:sldChg chg="addSp delSp modSp add mod ord">
        <pc:chgData name="Martin Brozek" userId="fcf97141c961fb9a" providerId="LiveId" clId="{1182F9A3-A5BA-714D-926F-77DBB7DF75BD}" dt="2025-05-22T19:19:06.192" v="87" actId="20578"/>
        <pc:sldMkLst>
          <pc:docMk/>
          <pc:sldMk cId="3973328755" sldId="269"/>
        </pc:sldMkLst>
        <pc:spChg chg="mod">
          <ac:chgData name="Martin Brozek" userId="fcf97141c961fb9a" providerId="LiveId" clId="{1182F9A3-A5BA-714D-926F-77DBB7DF75BD}" dt="2025-05-22T19:16:07.268" v="70" actId="20577"/>
          <ac:spMkLst>
            <pc:docMk/>
            <pc:sldMk cId="3973328755" sldId="269"/>
            <ac:spMk id="2" creationId="{DE36E9D6-7A14-4DB4-B471-128209DF8BFD}"/>
          </ac:spMkLst>
        </pc:spChg>
        <pc:spChg chg="del mod">
          <ac:chgData name="Martin Brozek" userId="fcf97141c961fb9a" providerId="LiveId" clId="{1182F9A3-A5BA-714D-926F-77DBB7DF75BD}" dt="2025-05-22T19:16:10.679" v="71"/>
          <ac:spMkLst>
            <pc:docMk/>
            <pc:sldMk cId="3973328755" sldId="269"/>
            <ac:spMk id="3" creationId="{90752CBF-DC51-57D7-73A1-3EA7B8779132}"/>
          </ac:spMkLst>
        </pc:spChg>
        <pc:picChg chg="add mod">
          <ac:chgData name="Martin Brozek" userId="fcf97141c961fb9a" providerId="LiveId" clId="{1182F9A3-A5BA-714D-926F-77DBB7DF75BD}" dt="2025-05-22T19:16:34.676" v="84" actId="1076"/>
          <ac:picMkLst>
            <pc:docMk/>
            <pc:sldMk cId="3973328755" sldId="269"/>
            <ac:picMk id="6" creationId="{C96ACCE5-DC01-1FB3-1B31-C3D3C97FA2F5}"/>
          </ac:picMkLst>
        </pc:picChg>
        <pc:picChg chg="add mod">
          <ac:chgData name="Martin Brozek" userId="fcf97141c961fb9a" providerId="LiveId" clId="{1182F9A3-A5BA-714D-926F-77DBB7DF75BD}" dt="2025-05-22T19:16:26.092" v="83" actId="14100"/>
          <ac:picMkLst>
            <pc:docMk/>
            <pc:sldMk cId="3973328755" sldId="269"/>
            <ac:picMk id="8" creationId="{3BB77FD3-2787-F06E-F3AF-C9FA871F91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Čištění zbraní v teorii a praxi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Ing. </a:t>
            </a:r>
            <a:r>
              <a:rPr dirty="0"/>
              <a:t>Martin Brožek – </a:t>
            </a:r>
            <a:r>
              <a:rPr dirty="0" err="1"/>
              <a:t>JduLovit.cz</a:t>
            </a:r>
            <a:endParaRPr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AE47D4F6-9E90-7527-286E-BB68D82FA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Proč čistit kulovnici?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Funkce</a:t>
            </a:r>
            <a:r>
              <a:rPr dirty="0"/>
              <a:t>: </a:t>
            </a:r>
            <a:r>
              <a:rPr dirty="0" err="1"/>
              <a:t>Usazeniny</a:t>
            </a:r>
            <a:r>
              <a:rPr dirty="0"/>
              <a:t> </a:t>
            </a:r>
            <a:r>
              <a:rPr dirty="0" err="1"/>
              <a:t>ovlivňují</a:t>
            </a:r>
            <a:r>
              <a:rPr dirty="0"/>
              <a:t> </a:t>
            </a:r>
            <a:r>
              <a:rPr dirty="0" err="1"/>
              <a:t>přesnost</a:t>
            </a:r>
            <a:endParaRPr dirty="0"/>
          </a:p>
          <a:p>
            <a:r>
              <a:rPr dirty="0" err="1"/>
              <a:t>Bezpečnost</a:t>
            </a:r>
            <a:r>
              <a:rPr dirty="0"/>
              <a:t>: </a:t>
            </a:r>
            <a:r>
              <a:rPr dirty="0" err="1"/>
              <a:t>Riziko</a:t>
            </a:r>
            <a:r>
              <a:rPr dirty="0"/>
              <a:t> </a:t>
            </a:r>
            <a:r>
              <a:rPr dirty="0" err="1"/>
              <a:t>poškození</a:t>
            </a:r>
            <a:r>
              <a:rPr dirty="0"/>
              <a:t> </a:t>
            </a:r>
            <a:r>
              <a:rPr dirty="0" err="1"/>
              <a:t>zbraně</a:t>
            </a:r>
            <a:r>
              <a:rPr lang="cs-CZ" dirty="0"/>
              <a:t>,</a:t>
            </a:r>
            <a:r>
              <a:rPr dirty="0"/>
              <a:t> </a:t>
            </a:r>
            <a:r>
              <a:rPr dirty="0" err="1"/>
              <a:t>zranění</a:t>
            </a:r>
            <a:endParaRPr dirty="0"/>
          </a:p>
          <a:p>
            <a:r>
              <a:rPr dirty="0" err="1"/>
              <a:t>Životnost</a:t>
            </a:r>
            <a:r>
              <a:rPr dirty="0"/>
              <a:t>: </a:t>
            </a:r>
            <a:r>
              <a:rPr dirty="0" err="1"/>
              <a:t>Chemické</a:t>
            </a:r>
            <a:r>
              <a:rPr dirty="0"/>
              <a:t> </a:t>
            </a:r>
            <a:r>
              <a:rPr dirty="0" err="1"/>
              <a:t>reakce</a:t>
            </a:r>
            <a:r>
              <a:rPr dirty="0"/>
              <a:t> </a:t>
            </a:r>
            <a:r>
              <a:rPr lang="cs-CZ" dirty="0"/>
              <a:t>narušují povrchy</a:t>
            </a:r>
            <a:endParaRPr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E3FC49D9-B131-8868-E94D-9FBF1A3E7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 čištění vývrtu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Demontáž</a:t>
            </a:r>
            <a:r>
              <a:rPr lang="cs-CZ" dirty="0"/>
              <a:t> pažby, ochrana pažby</a:t>
            </a:r>
            <a:r>
              <a:rPr dirty="0"/>
              <a:t> a </a:t>
            </a:r>
            <a:r>
              <a:rPr dirty="0" err="1"/>
              <a:t>optiky</a:t>
            </a:r>
            <a:endParaRPr dirty="0"/>
          </a:p>
          <a:p>
            <a:r>
              <a:rPr lang="cs-CZ" dirty="0"/>
              <a:t>Narušení karbonu a mědi chemií</a:t>
            </a:r>
            <a:endParaRPr dirty="0"/>
          </a:p>
          <a:p>
            <a:r>
              <a:rPr dirty="0" err="1"/>
              <a:t>Nylonový</a:t>
            </a:r>
            <a:r>
              <a:rPr dirty="0"/>
              <a:t> </a:t>
            </a:r>
            <a:r>
              <a:rPr dirty="0" err="1"/>
              <a:t>kartáček</a:t>
            </a:r>
            <a:r>
              <a:rPr dirty="0"/>
              <a:t>, </a:t>
            </a:r>
            <a:r>
              <a:rPr dirty="0" err="1"/>
              <a:t>poté</a:t>
            </a:r>
            <a:r>
              <a:rPr dirty="0"/>
              <a:t> </a:t>
            </a:r>
            <a:r>
              <a:rPr dirty="0" err="1"/>
              <a:t>suché</a:t>
            </a:r>
            <a:r>
              <a:rPr dirty="0"/>
              <a:t> </a:t>
            </a:r>
            <a:r>
              <a:rPr dirty="0" err="1"/>
              <a:t>patche</a:t>
            </a:r>
            <a:endParaRPr dirty="0"/>
          </a:p>
          <a:p>
            <a:r>
              <a:rPr dirty="0" err="1"/>
              <a:t>Kontrola</a:t>
            </a:r>
            <a:r>
              <a:rPr dirty="0"/>
              <a:t> </a:t>
            </a:r>
            <a:r>
              <a:rPr dirty="0" err="1"/>
              <a:t>boreskopem</a:t>
            </a:r>
            <a:r>
              <a:rPr dirty="0"/>
              <a:t>, </a:t>
            </a:r>
            <a:r>
              <a:rPr dirty="0" err="1"/>
              <a:t>případně</a:t>
            </a:r>
            <a:r>
              <a:rPr dirty="0"/>
              <a:t> </a:t>
            </a:r>
            <a:r>
              <a:rPr dirty="0" err="1"/>
              <a:t>opakování</a:t>
            </a:r>
            <a:endParaRPr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4ECF8DF3-9CC4-7ACD-1759-ADE679258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Praktická část: Čištění kulovnice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0" dirty="0"/>
              <a:t>Ukázka vybavení: stolice, </a:t>
            </a:r>
            <a:r>
              <a:rPr lang="cs-CZ" noProof="0" dirty="0" err="1"/>
              <a:t>navaděč</a:t>
            </a:r>
            <a:r>
              <a:rPr lang="cs-CZ" noProof="0" dirty="0"/>
              <a:t>, had, PET lahev</a:t>
            </a:r>
          </a:p>
          <a:p>
            <a:r>
              <a:rPr lang="cs-CZ" noProof="0" dirty="0"/>
              <a:t>Aplikace chemie, tahy kartáčkem</a:t>
            </a:r>
          </a:p>
          <a:p>
            <a:r>
              <a:rPr lang="cs-CZ" noProof="0" dirty="0"/>
              <a:t>Vytažení patchů, zhodnocení stavu hlavně</a:t>
            </a:r>
          </a:p>
          <a:p>
            <a:r>
              <a:rPr lang="cs-CZ" noProof="0" dirty="0"/>
              <a:t>Závěrečné ošetření závitu</a:t>
            </a:r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4AE61C75-F609-7766-74C0-2D65BD6D6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C6CD9-1E0A-C548-B076-5E1949935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6E9D6-7A14-4DB4-B471-128209DF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 a po vyčištění</a:t>
            </a:r>
            <a:endParaRPr dirty="0"/>
          </a:p>
        </p:txBody>
      </p:sp>
      <p:pic>
        <p:nvPicPr>
          <p:cNvPr id="6" name="Zástupný obsah 5" descr="Obsah obrázku kruh, Průhledný materiál&#10;&#10;Obsah generovaný pomocí AI může být nesprávný.">
            <a:extLst>
              <a:ext uri="{FF2B5EF4-FFF2-40B4-BE49-F238E27FC236}">
                <a16:creationId xmlns:a16="http://schemas.microsoft.com/office/drawing/2014/main" id="{C96ACCE5-DC01-1FB3-1B31-C3D3C97FA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9218" y="1544920"/>
            <a:ext cx="4525963" cy="2827792"/>
          </a:xfrm>
        </p:spPr>
      </p:pic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F4E3DABA-A5A9-6E4D-87D2-997D7E34F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  <p:pic>
        <p:nvPicPr>
          <p:cNvPr id="8" name="Obrázek 7" descr="Obsah obrázku auto, světlo, stříbrné&#10;&#10;Obsah generovaný pomocí AI může být nesprávný.">
            <a:extLst>
              <a:ext uri="{FF2B5EF4-FFF2-40B4-BE49-F238E27FC236}">
                <a16:creationId xmlns:a16="http://schemas.microsoft.com/office/drawing/2014/main" id="{3BB77FD3-2787-F06E-F3AF-C9FA871F9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62" y="2792186"/>
            <a:ext cx="4397067" cy="316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28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DF30E-B652-7BBF-C217-70B35F566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028EE-40DD-90E4-6DAB-8DD5F1DA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Inspekce vývrtu</a:t>
            </a:r>
            <a:endParaRPr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6E24C54D-27CA-96FD-09E5-62D57B573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  <p:pic>
        <p:nvPicPr>
          <p:cNvPr id="13" name="Zástupný obsah 12" descr="Obsah obrázku detail, květina, Makrofotografie, rozostření&#10;&#10;Obsah generovaný pomocí AI může být nesprávný.">
            <a:extLst>
              <a:ext uri="{FF2B5EF4-FFF2-40B4-BE49-F238E27FC236}">
                <a16:creationId xmlns:a16="http://schemas.microsoft.com/office/drawing/2014/main" id="{BEE08A65-E4E0-0A9D-4D09-3F5B62F15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" y="1221693"/>
            <a:ext cx="4525963" cy="3056392"/>
          </a:xfrm>
        </p:spPr>
      </p:pic>
      <p:pic>
        <p:nvPicPr>
          <p:cNvPr id="15" name="Obrázek 14" descr="Obsah obrázku Průhledný materiál, rozmazané, kruh, sklenice&#10;&#10;Obsah generovaný pomocí AI může být nesprávný.">
            <a:extLst>
              <a:ext uri="{FF2B5EF4-FFF2-40B4-BE49-F238E27FC236}">
                <a16:creationId xmlns:a16="http://schemas.microsoft.com/office/drawing/2014/main" id="{D3401ABC-D261-BCC9-2B37-038717F7A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796142"/>
            <a:ext cx="4114800" cy="274320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D58DCAD-73E8-6FDE-2839-3788FC2F2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4837" y="3429000"/>
            <a:ext cx="4525963" cy="30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3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165EA-35F6-CD9D-67B3-69CD0C119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9774A-2CAD-2C00-CE54-E25394B8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Čištění tlumičů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D0E9E-B01E-AC68-DFA6-614CCBEE8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Tlumič NIKDY nenechávat nasazený na zbrani</a:t>
            </a:r>
          </a:p>
          <a:p>
            <a:r>
              <a:rPr lang="cs-CZ" dirty="0"/>
              <a:t>Vždy řádně vysušit</a:t>
            </a:r>
          </a:p>
          <a:p>
            <a:r>
              <a:rPr lang="cs-CZ" dirty="0"/>
              <a:t>Ochrana závitů</a:t>
            </a:r>
          </a:p>
          <a:p>
            <a:r>
              <a:rPr lang="cs-CZ" dirty="0"/>
              <a:t>Čištění chemií je volitelné – dodržujte pokyny výrobce</a:t>
            </a:r>
          </a:p>
          <a:p>
            <a:endParaRPr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F9632C1E-8F6D-328D-4770-8A9A0DA3E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7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96E38-1528-ECAB-26CB-4AE62E215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00C7C-18E1-E1D2-D194-7FB2B92E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0176-6C22-5A4E-B1BB-F0021CCCB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Pravidelné čištění zvyšuje bezpečnost, přesnost a životnost zbraně.</a:t>
            </a:r>
          </a:p>
          <a:p>
            <a:r>
              <a:rPr lang="cs-CZ" dirty="0"/>
              <a:t>Používejte vhodnou chemii, kontrolujte vývrt, nečiňte kompromisy.</a:t>
            </a:r>
          </a:p>
          <a:p>
            <a:r>
              <a:rPr lang="cs-CZ" dirty="0"/>
              <a:t>Článek viz Myslivost 2/2025, str. 50</a:t>
            </a:r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0E9233F8-090C-F942-7815-B7103FEF9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2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BEDFC-01D3-6F32-4730-49D79EAD4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F91A2-FE43-CFC0-6FB7-20C3FCA50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47713"/>
            <a:ext cx="8229600" cy="1143000"/>
          </a:xfrm>
        </p:spPr>
        <p:txBody>
          <a:bodyPr/>
          <a:lstStyle/>
          <a:p>
            <a:r>
              <a:rPr lang="cs-CZ" dirty="0"/>
              <a:t>Díky za pozornost, máte dotazy?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15EC0-1287-8E47-24F4-C4DC84120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cs-CZ" dirty="0" err="1"/>
              <a:t>Info@jdulovit.cz</a:t>
            </a:r>
            <a:endParaRPr lang="cs-CZ" dirty="0"/>
          </a:p>
          <a:p>
            <a:pPr marL="0" indent="0" algn="ctr">
              <a:buNone/>
            </a:pPr>
            <a:r>
              <a:rPr lang="cs-CZ" dirty="0"/>
              <a:t>Instagram, Facebook, YouTube: </a:t>
            </a:r>
            <a:r>
              <a:rPr lang="cs-CZ" dirty="0" err="1"/>
              <a:t>JduLovit</a:t>
            </a:r>
            <a:endParaRPr lang="cs-CZ" dirty="0"/>
          </a:p>
          <a:p>
            <a:pPr marL="0" indent="0" algn="ctr">
              <a:buNone/>
            </a:pPr>
            <a:r>
              <a:rPr lang="cs-CZ"/>
              <a:t>Vyzkoušejte zdarma aplikaci </a:t>
            </a:r>
            <a:r>
              <a:rPr lang="cs-CZ" dirty="0" err="1"/>
              <a:t>JduLovit.cz</a:t>
            </a:r>
            <a:endParaRPr lang="cs-CZ"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A7C2C11F-36F6-2440-0D92-A0910FA35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5638800"/>
            <a:ext cx="837438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73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3122</TotalTime>
  <Words>173</Words>
  <Application>Microsoft Macintosh PowerPoint</Application>
  <PresentationFormat>Předvádění na obrazovce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Čištění zbraní v teorii a praxi</vt:lpstr>
      <vt:lpstr>Proč čistit kulovnici?</vt:lpstr>
      <vt:lpstr>Proces čištění vývrtu</vt:lpstr>
      <vt:lpstr>Praktická část: Čištění kulovnice</vt:lpstr>
      <vt:lpstr>Před a po vyčištění</vt:lpstr>
      <vt:lpstr>Inspekce vývrtu</vt:lpstr>
      <vt:lpstr>Čištění tlumičů</vt:lpstr>
      <vt:lpstr>Závěr</vt:lpstr>
      <vt:lpstr>Díky za pozornost, máte dotazy?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Martin Brozek</cp:lastModifiedBy>
  <cp:revision>6</cp:revision>
  <dcterms:created xsi:type="dcterms:W3CDTF">2013-01-27T09:14:16Z</dcterms:created>
  <dcterms:modified xsi:type="dcterms:W3CDTF">2025-05-22T19:19:12Z</dcterms:modified>
  <cp:category/>
</cp:coreProperties>
</file>